
<file path=[Content_Types].xml><?xml version="1.0" encoding="utf-8"?>
<Types xmlns="http://schemas.openxmlformats.org/package/2006/content-types">
  <Default Extension="jpeg" ContentType="image/jpeg"/>
  <Default Extension="vml" ContentType="application/vnd.openxmlformats-officedocument.vmlDrawing"/>
  <Default Extension="bin" ContentType="application/vnd.openxmlformats-officedocument.oleObject"/>
  <Default Extension="wav" ContentType="audio/x-wav"/>
  <Default Extension="png" ContentType="image/png"/>
  <Default Extension="wmf" ContentType="image/x-wm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65" r:id="rId3"/>
    <p:sldId id="301" r:id="rId4"/>
    <p:sldId id="261" r:id="rId5"/>
    <p:sldId id="277" r:id="rId6"/>
    <p:sldId id="285" r:id="rId7"/>
    <p:sldId id="290" r:id="rId8"/>
    <p:sldId id="291" r:id="rId9"/>
    <p:sldId id="292" r:id="rId10"/>
    <p:sldId id="294" r:id="rId11"/>
    <p:sldId id="296" r:id="rId12"/>
    <p:sldId id="295" r:id="rId13"/>
    <p:sldId id="315" r:id="rId14"/>
    <p:sldId id="302" r:id="rId15"/>
    <p:sldId id="266" r:id="rId16"/>
    <p:sldId id="286" r:id="rId17"/>
    <p:sldId id="317" r:id="rId19"/>
    <p:sldId id="314" r:id="rId20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18415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987" autoAdjust="0"/>
    <p:restoredTop sz="94660"/>
  </p:normalViewPr>
  <p:slideViewPr>
    <p:cSldViewPr snapToGrid="0">
      <p:cViewPr varScale="1">
        <p:scale>
          <a:sx n="89" d="100"/>
          <a:sy n="89" d="100"/>
        </p:scale>
        <p:origin x="-168" y="-96"/>
      </p:cViewPr>
      <p:guideLst>
        <p:guide orient="horz" pos="222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5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5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01D97-85D8-4D49-AFDD-78196376FE03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CD8AD-8F7C-42DF-B24E-A6748CF919C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0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0"/>
            <a:ext cx="5220970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0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5" y="1482090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5" y="2368550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700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5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0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5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5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effectLst>
            <a:outerShdw blurRad="88900" dist="101600" dir="5400000" algn="ctr" rotWithShape="0">
              <a:srgbClr val="000000">
                <a:alpha val="2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9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.xml"/><Relationship Id="rId1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.xml"/><Relationship Id="rId3" Type="http://schemas.openxmlformats.org/officeDocument/2006/relationships/image" Target="../media/image17.png"/><Relationship Id="rId2" Type="http://schemas.microsoft.com/office/2007/relationships/media" Target="../media/audio1.wav"/><Relationship Id="rId1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/Relationships>
</file>

<file path=ppt/slides/_rels/slide14.xml.rels><?xml version="1.0" encoding="UTF-8" standalone="yes"?>
<Relationships xmlns="http://schemas.openxmlformats.org/package/2006/relationships"><Relationship Id="rId9" Type="http://schemas.microsoft.com/office/2007/relationships/media" Target="../media/media1.mp3"/><Relationship Id="rId8" Type="http://schemas.openxmlformats.org/officeDocument/2006/relationships/audio" Target="../media/media1.mp3"/><Relationship Id="rId7" Type="http://schemas.openxmlformats.org/officeDocument/2006/relationships/image" Target="../media/image23.png"/><Relationship Id="rId6" Type="http://schemas.openxmlformats.org/officeDocument/2006/relationships/image" Target="../media/image22.jpeg"/><Relationship Id="rId5" Type="http://schemas.openxmlformats.org/officeDocument/2006/relationships/image" Target="../media/image16.jpeg"/><Relationship Id="rId4" Type="http://schemas.openxmlformats.org/officeDocument/2006/relationships/image" Target="../media/image21.jpeg"/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24.png"/><Relationship Id="rId1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.xml"/><Relationship Id="rId4" Type="http://schemas.openxmlformats.org/officeDocument/2006/relationships/image" Target="../media/image24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.xml"/><Relationship Id="rId1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6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1.v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7.xml"/><Relationship Id="rId3" Type="http://schemas.openxmlformats.org/officeDocument/2006/relationships/image" Target="../media/image14.wmf"/><Relationship Id="rId2" Type="http://schemas.openxmlformats.org/officeDocument/2006/relationships/oleObject" Target="../embeddings/oleObject1.bin"/><Relationship Id="rId1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.xml"/><Relationship Id="rId1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7" descr="C:\Documents and Settings\Administrator\桌面\图片1.png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2820413" y="1303973"/>
            <a:ext cx="2379761" cy="696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6"/>
          <p:cNvSpPr>
            <a:spLocks noChangeArrowheads="1"/>
          </p:cNvSpPr>
          <p:nvPr/>
        </p:nvSpPr>
        <p:spPr bwMode="auto">
          <a:xfrm>
            <a:off x="2930268" y="1811120"/>
            <a:ext cx="2472630" cy="10179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</a:ln>
        </p:spPr>
        <p:txBody>
          <a:bodyPr wrap="none" anchor="ctr"/>
          <a:lstStyle/>
          <a:p>
            <a:endParaRPr lang="zh-CN" altLang="en-US" sz="100"/>
          </a:p>
        </p:txBody>
      </p:sp>
      <p:pic>
        <p:nvPicPr>
          <p:cNvPr id="4101" name="Picture 10" descr="C:\Documents and Settings\Administrator\桌面\abstract-design-with-beautiful-flowers2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831116" flipH="1">
            <a:off x="2885361" y="916643"/>
            <a:ext cx="685800" cy="621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5605" name="Group 6"/>
          <p:cNvGrpSpPr>
            <a:grpSpLocks noChangeAspect="1"/>
          </p:cNvGrpSpPr>
          <p:nvPr/>
        </p:nvGrpSpPr>
        <p:grpSpPr bwMode="auto">
          <a:xfrm>
            <a:off x="3455551" y="5121751"/>
            <a:ext cx="5143500" cy="771525"/>
            <a:chOff x="0" y="0"/>
            <a:chExt cx="9144000" cy="1371600"/>
          </a:xfrm>
        </p:grpSpPr>
        <p:pic>
          <p:nvPicPr>
            <p:cNvPr id="25608" name="Picture 2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428875" y="277812"/>
              <a:ext cx="3079750" cy="1093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09" name="Picture 2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77787"/>
              <a:ext cx="3462338" cy="1293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10" name="Picture 2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443663" y="0"/>
              <a:ext cx="2700337" cy="1362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11" name="Picture 2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flipH="1">
              <a:off x="5006561" y="215583"/>
              <a:ext cx="1876476" cy="1093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277440" y="4321294"/>
            <a:ext cx="4019788" cy="9220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1800" b="1" i="1">
                <a:solidFill>
                  <a:srgbClr val="FF6600"/>
                </a:solidFill>
              </a:rPr>
              <a:t>School: No.35 Middle School</a:t>
            </a:r>
            <a:endParaRPr lang="en-US" altLang="zh-CN" sz="1800" b="1" i="1">
              <a:solidFill>
                <a:srgbClr val="FF6600"/>
              </a:solidFill>
            </a:endParaRPr>
          </a:p>
          <a:p>
            <a:r>
              <a:rPr lang="en-US" altLang="zh-CN" sz="1800" b="1" i="1">
                <a:solidFill>
                  <a:srgbClr val="FF6600"/>
                </a:solidFill>
              </a:rPr>
              <a:t>Teacher</a:t>
            </a:r>
            <a:r>
              <a:rPr lang="zh-CN" altLang="en-US" sz="1800" b="1" i="1">
                <a:solidFill>
                  <a:srgbClr val="FF6600"/>
                </a:solidFill>
              </a:rPr>
              <a:t>：</a:t>
            </a:r>
            <a:r>
              <a:rPr lang="en-US" altLang="zh-CN" sz="1800" b="1" i="1">
                <a:solidFill>
                  <a:srgbClr val="FF6600"/>
                </a:solidFill>
              </a:rPr>
              <a:t>Zang yonghui</a:t>
            </a:r>
            <a:endParaRPr lang="en-US" altLang="zh-CN" sz="1800" b="1" i="1">
              <a:solidFill>
                <a:srgbClr val="FF6600"/>
              </a:solidFill>
            </a:endParaRPr>
          </a:p>
          <a:p>
            <a:endParaRPr lang="en-US" altLang="zh-CN" sz="1800" b="1" i="1">
              <a:solidFill>
                <a:srgbClr val="FF6600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/>
        </p:nvSpPr>
        <p:spPr bwMode="auto">
          <a:xfrm>
            <a:off x="2820670" y="3602990"/>
            <a:ext cx="7252335" cy="62801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b"/>
          <a:lstStyle/>
          <a:p>
            <a:pPr algn="ctr">
              <a:lnSpc>
                <a:spcPct val="90000"/>
              </a:lnSpc>
            </a:pPr>
            <a:r>
              <a:rPr lang="en-US" altLang="zh-CN" sz="4400" b="1" i="1" dirty="0">
                <a:solidFill>
                  <a:srgbClr val="1524F3"/>
                </a:solidFill>
                <a:latin typeface="Calibri Light" panose="020F0302020204030204"/>
              </a:rPr>
              <a:t>A   </a:t>
            </a:r>
            <a:r>
              <a:rPr lang="en-US" altLang="zh-CN" sz="4400" b="1" i="1" dirty="0" smtClean="0">
                <a:solidFill>
                  <a:srgbClr val="1524F3"/>
                </a:solidFill>
                <a:latin typeface="Calibri Light" panose="020F0302020204030204"/>
              </a:rPr>
              <a:t>Reading  </a:t>
            </a:r>
            <a:r>
              <a:rPr lang="en-US" altLang="zh-CN" sz="4400" b="1" i="1" dirty="0">
                <a:solidFill>
                  <a:srgbClr val="1524F3"/>
                </a:solidFill>
                <a:latin typeface="Calibri Light" panose="020F0302020204030204"/>
              </a:rPr>
              <a:t>Class  of  Grade 8</a:t>
            </a:r>
            <a:endParaRPr lang="en-US" altLang="zh-CN" sz="3375" b="1" dirty="0">
              <a:solidFill>
                <a:srgbClr val="1524F3"/>
              </a:solidFill>
              <a:latin typeface="Calibri Light" panose="020F0302020204030204"/>
            </a:endParaRPr>
          </a:p>
          <a:p>
            <a:pPr algn="ctr">
              <a:lnSpc>
                <a:spcPct val="90000"/>
              </a:lnSpc>
            </a:pPr>
            <a:endParaRPr lang="en-US" altLang="zh-CN" sz="3375" b="1" i="1" dirty="0">
              <a:solidFill>
                <a:srgbClr val="FF0000"/>
              </a:solidFill>
              <a:latin typeface="Calibri Light" panose="020F0302020204030204"/>
            </a:endParaRPr>
          </a:p>
          <a:p>
            <a:pPr algn="ctr">
              <a:lnSpc>
                <a:spcPct val="90000"/>
              </a:lnSpc>
            </a:pPr>
            <a:r>
              <a:rPr lang="en-US" altLang="zh-CN" sz="4400" b="1" i="1" dirty="0">
                <a:solidFill>
                  <a:srgbClr val="FF0000"/>
                </a:solidFill>
                <a:latin typeface="Calibri Light" panose="020F0302020204030204"/>
              </a:rPr>
              <a:t>------Someday</a:t>
            </a:r>
            <a:endParaRPr lang="en-US" altLang="zh-CN" sz="4400" b="1" i="1" dirty="0">
              <a:solidFill>
                <a:srgbClr val="FF0000"/>
              </a:solidFill>
              <a:latin typeface="Calibri Light" panose="020F0302020204030204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112E-17 1.85185E-6 L 0.44063 1.85185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0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39940">
                                      <p:cBhvr>
                                        <p:cTn id="12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39940">
                                      <p:cBhvr>
                                        <p:cTn id="14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ldLvl="0" animBg="1"/>
      <p:bldP spid="12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半闭框 6"/>
          <p:cNvSpPr/>
          <p:nvPr/>
        </p:nvSpPr>
        <p:spPr>
          <a:xfrm>
            <a:off x="9374505" y="2510155"/>
            <a:ext cx="3017520" cy="1148715"/>
          </a:xfrm>
          <a:prstGeom prst="halfFram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半闭框 5"/>
          <p:cNvSpPr/>
          <p:nvPr/>
        </p:nvSpPr>
        <p:spPr>
          <a:xfrm>
            <a:off x="7199630" y="3609340"/>
            <a:ext cx="2649855" cy="897255"/>
          </a:xfrm>
          <a:prstGeom prst="halfFram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半闭框 4"/>
          <p:cNvSpPr/>
          <p:nvPr/>
        </p:nvSpPr>
        <p:spPr>
          <a:xfrm>
            <a:off x="4888230" y="4404360"/>
            <a:ext cx="2723515" cy="882015"/>
          </a:xfrm>
          <a:prstGeom prst="halfFram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" name="半闭框 7"/>
          <p:cNvSpPr/>
          <p:nvPr/>
        </p:nvSpPr>
        <p:spPr>
          <a:xfrm>
            <a:off x="2359660" y="5197475"/>
            <a:ext cx="3061970" cy="854075"/>
          </a:xfrm>
          <a:prstGeom prst="halfFram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" name="半闭框 3"/>
          <p:cNvSpPr/>
          <p:nvPr/>
        </p:nvSpPr>
        <p:spPr>
          <a:xfrm>
            <a:off x="36195" y="6008370"/>
            <a:ext cx="2734310" cy="839470"/>
          </a:xfrm>
          <a:prstGeom prst="halfFram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360420" y="3402965"/>
            <a:ext cx="309880" cy="23069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endParaRPr lang="en-US" altLang="zh-CN" sz="7200" b="1">
              <a:solidFill>
                <a:schemeClr val="accent4">
                  <a:lumMod val="75000"/>
                </a:schemeClr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endParaRPr lang="zh-CN" altLang="en-US" sz="7200"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13" name="图片 12" descr="婴儿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6695" y="4227195"/>
            <a:ext cx="2084070" cy="1824355"/>
          </a:xfrm>
          <a:prstGeom prst="rect">
            <a:avLst/>
          </a:prstGeom>
        </p:spPr>
      </p:pic>
      <p:pic>
        <p:nvPicPr>
          <p:cNvPr id="15" name="图片 14" descr="少儿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315" y="2993390"/>
            <a:ext cx="2416810" cy="2204085"/>
          </a:xfrm>
          <a:prstGeom prst="rect">
            <a:avLst/>
          </a:prstGeom>
        </p:spPr>
      </p:pic>
      <p:pic>
        <p:nvPicPr>
          <p:cNvPr id="16" name="图片 15" descr="青少年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2370" y="1765300"/>
            <a:ext cx="2206625" cy="2639060"/>
          </a:xfrm>
          <a:prstGeom prst="rect">
            <a:avLst/>
          </a:prstGeom>
        </p:spPr>
      </p:pic>
      <p:pic>
        <p:nvPicPr>
          <p:cNvPr id="17" name="图片 16" descr="行李箱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0270" y="1111885"/>
            <a:ext cx="2047875" cy="2497455"/>
          </a:xfrm>
          <a:prstGeom prst="rect">
            <a:avLst/>
          </a:prstGeom>
        </p:spPr>
      </p:pic>
      <p:pic>
        <p:nvPicPr>
          <p:cNvPr id="19" name="图片 18" descr="妈妈抱孩子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2930" y="52070"/>
            <a:ext cx="2526665" cy="245872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226695" y="6008370"/>
            <a:ext cx="163703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4800" b="1"/>
              <a:t>P1-P3</a:t>
            </a:r>
            <a:endParaRPr lang="en-US" altLang="zh-CN" sz="4800" b="1"/>
          </a:p>
        </p:txBody>
      </p:sp>
      <p:sp>
        <p:nvSpPr>
          <p:cNvPr id="21" name="文本框 20"/>
          <p:cNvSpPr txBox="1"/>
          <p:nvPr/>
        </p:nvSpPr>
        <p:spPr>
          <a:xfrm>
            <a:off x="2910205" y="5286375"/>
            <a:ext cx="1637030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zh-CN" sz="4800" b="1">
                <a:sym typeface="+mn-ea"/>
              </a:rPr>
              <a:t>P4-P5</a:t>
            </a:r>
            <a:endParaRPr lang="zh-CN" altLang="en-US" sz="4800"/>
          </a:p>
        </p:txBody>
      </p:sp>
      <p:sp>
        <p:nvSpPr>
          <p:cNvPr id="22" name="文本框 21"/>
          <p:cNvSpPr txBox="1"/>
          <p:nvPr/>
        </p:nvSpPr>
        <p:spPr>
          <a:xfrm>
            <a:off x="5253355" y="4404360"/>
            <a:ext cx="1946275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4800" b="1">
                <a:sym typeface="+mn-ea"/>
              </a:rPr>
              <a:t>P6-P12</a:t>
            </a:r>
            <a:endParaRPr lang="zh-CN" altLang="en-US" sz="4800"/>
          </a:p>
        </p:txBody>
      </p:sp>
      <p:sp>
        <p:nvSpPr>
          <p:cNvPr id="23" name="文本框 22"/>
          <p:cNvSpPr txBox="1"/>
          <p:nvPr/>
        </p:nvSpPr>
        <p:spPr>
          <a:xfrm>
            <a:off x="7611745" y="3659505"/>
            <a:ext cx="2255520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zh-CN" sz="4800" b="1">
                <a:sym typeface="+mn-ea"/>
              </a:rPr>
              <a:t>P13-P14</a:t>
            </a:r>
            <a:endParaRPr lang="en-US" altLang="zh-CN" sz="4800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9755505" y="2669540"/>
            <a:ext cx="2255520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4800" b="1">
                <a:sym typeface="+mn-ea"/>
              </a:rPr>
              <a:t>P15-P18</a:t>
            </a:r>
            <a:endParaRPr lang="zh-CN" altLang="en-US" sz="4800"/>
          </a:p>
        </p:txBody>
      </p:sp>
      <p:sp>
        <p:nvSpPr>
          <p:cNvPr id="2" name="文本框 1"/>
          <p:cNvSpPr txBox="1"/>
          <p:nvPr/>
        </p:nvSpPr>
        <p:spPr>
          <a:xfrm>
            <a:off x="431165" y="3782695"/>
            <a:ext cx="122809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4000" b="1"/>
              <a:t>Baby</a:t>
            </a:r>
            <a:endParaRPr lang="en-US" altLang="zh-CN" sz="4000" b="1"/>
          </a:p>
        </p:txBody>
      </p:sp>
      <p:sp>
        <p:nvSpPr>
          <p:cNvPr id="3" name="文本框 2"/>
          <p:cNvSpPr txBox="1"/>
          <p:nvPr/>
        </p:nvSpPr>
        <p:spPr>
          <a:xfrm>
            <a:off x="2770505" y="2510790"/>
            <a:ext cx="124523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4000" b="1"/>
              <a:t>Child</a:t>
            </a:r>
            <a:endParaRPr lang="en-US" altLang="zh-CN" sz="4000" b="1"/>
          </a:p>
        </p:txBody>
      </p:sp>
      <p:sp>
        <p:nvSpPr>
          <p:cNvPr id="9" name="文本框 8"/>
          <p:cNvSpPr txBox="1"/>
          <p:nvPr/>
        </p:nvSpPr>
        <p:spPr>
          <a:xfrm>
            <a:off x="5102860" y="1214755"/>
            <a:ext cx="209613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4000" b="1"/>
              <a:t>Teenager</a:t>
            </a:r>
            <a:endParaRPr lang="en-US" altLang="zh-CN" sz="4000" b="1"/>
          </a:p>
        </p:txBody>
      </p:sp>
      <p:sp>
        <p:nvSpPr>
          <p:cNvPr id="11" name="文本框 10"/>
          <p:cNvSpPr txBox="1"/>
          <p:nvPr/>
        </p:nvSpPr>
        <p:spPr>
          <a:xfrm>
            <a:off x="7198995" y="596900"/>
            <a:ext cx="246761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4000" b="1"/>
              <a:t>Young lady</a:t>
            </a:r>
            <a:endParaRPr lang="en-US" altLang="zh-CN" sz="4000" b="1"/>
          </a:p>
        </p:txBody>
      </p:sp>
      <p:sp>
        <p:nvSpPr>
          <p:cNvPr id="12" name="文本框 11"/>
          <p:cNvSpPr txBox="1"/>
          <p:nvPr/>
        </p:nvSpPr>
        <p:spPr>
          <a:xfrm>
            <a:off x="10771505" y="52070"/>
            <a:ext cx="13131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4000" b="1"/>
              <a:t>Mom</a:t>
            </a:r>
            <a:endParaRPr lang="en-US" altLang="zh-CN" sz="4000" b="1"/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-2147482569" descr="(85XY_13F$61A5)(`VJ9BH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590" y="3285490"/>
            <a:ext cx="4738370" cy="35744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2995295" y="1673860"/>
            <a:ext cx="910209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 i="1">
                <a:solidFill>
                  <a:schemeClr val="accent2">
                    <a:lumMod val="50000"/>
                  </a:schemeClr>
                </a:solidFill>
                <a:latin typeface="Comic Sans MS" panose="030F0702030302020204" charset="0"/>
                <a:cs typeface="Comic Sans MS" panose="030F0702030302020204" charset="0"/>
              </a:rPr>
              <a:t> The mom expects her daughter to remember...</a:t>
            </a:r>
            <a:endParaRPr lang="en-US" altLang="zh-CN" sz="4000" b="1" i="1">
              <a:solidFill>
                <a:schemeClr val="accent2">
                  <a:lumMod val="50000"/>
                </a:schemeClr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英语 绘本故事 someday 超清(720P)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455930" y="867410"/>
            <a:ext cx="15126335" cy="64928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altLang="zh-CN" sz="3200" b="1" dirty="0">
                <a:solidFill>
                  <a:srgbClr val="3E3E3E"/>
                </a:solidFill>
                <a:latin typeface="Comic Sans MS" panose="030F0702030302020204" charset="0"/>
                <a:ea typeface="宋体" panose="02010600030101010101" pitchFamily="2" charset="-122"/>
                <a:cs typeface="宋体" panose="02010600030101010101" pitchFamily="2" charset="-122"/>
              </a:rPr>
              <a:t>                    </a:t>
            </a:r>
            <a:r>
              <a:rPr lang="en-US" altLang="zh-CN" sz="4400" b="1" dirty="0">
                <a:solidFill>
                  <a:srgbClr val="002060"/>
                </a:solidFill>
                <a:latin typeface="Comic Sans MS" panose="030F0702030302020204" charset="0"/>
                <a:ea typeface="宋体" panose="02010600030101010101" pitchFamily="2" charset="-122"/>
                <a:cs typeface="宋体" panose="02010600030101010101" pitchFamily="2" charset="-122"/>
              </a:rPr>
              <a:t> Someday </a:t>
            </a:r>
            <a:r>
              <a:rPr lang="en-US" altLang="zh-CN" sz="2800" b="1" dirty="0">
                <a:solidFill>
                  <a:srgbClr val="002060"/>
                </a:solidFill>
                <a:latin typeface="Comic Sans MS" panose="030F0702030302020204" charset="0"/>
                <a:ea typeface="宋体" panose="02010600030101010101" pitchFamily="2" charset="-122"/>
                <a:cs typeface="宋体" panose="02010600030101010101" pitchFamily="2" charset="-122"/>
              </a:rPr>
              <a:t>    by Baby      </a:t>
            </a:r>
            <a:endParaRPr lang="en-US" altLang="zh-CN" sz="2800" b="1" dirty="0">
              <a:solidFill>
                <a:srgbClr val="002060"/>
              </a:solidFill>
              <a:latin typeface="Comic Sans MS" panose="030F0702030302020204" charset="0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0"/>
            <a:endParaRPr lang="en-US" altLang="zh-CN" sz="2800" b="1" dirty="0">
              <a:solidFill>
                <a:srgbClr val="002060"/>
              </a:solidFill>
              <a:latin typeface="Comic Sans MS" panose="030F0702030302020204" charset="0"/>
              <a:cs typeface="Helvetica Neue" charset="0"/>
            </a:endParaRPr>
          </a:p>
          <a:p>
            <a:r>
              <a:rPr lang="en-US" altLang="zh-CN" sz="2800" b="1" dirty="0">
                <a:solidFill>
                  <a:srgbClr val="002060"/>
                </a:solidFill>
                <a:latin typeface="Comic Sans MS" panose="030F0702030302020204" charset="0"/>
                <a:cs typeface="Helvetica Neue" charset="0"/>
              </a:rPr>
              <a:t>One </a:t>
            </a:r>
            <a:r>
              <a:rPr lang="en-US" altLang="zh-CN" sz="2800" b="1" dirty="0" smtClean="0">
                <a:solidFill>
                  <a:srgbClr val="002060"/>
                </a:solidFill>
                <a:latin typeface="Comic Sans MS" panose="030F0702030302020204" charset="0"/>
                <a:cs typeface="Helvetica Neue" charset="0"/>
              </a:rPr>
              <a:t>day </a:t>
            </a:r>
            <a:r>
              <a:rPr lang="en-US" altLang="zh-CN" sz="2800" b="1" u="sng" dirty="0" smtClean="0">
                <a:solidFill>
                  <a:srgbClr val="FF0000"/>
                </a:solidFill>
                <a:latin typeface="Comic Sans MS" panose="030F0702030302020204" charset="0"/>
                <a:ea typeface="宋体" panose="02010600030101010101" pitchFamily="2" charset="-122"/>
                <a:cs typeface="宋体" panose="02010600030101010101" pitchFamily="2" charset="-122"/>
              </a:rPr>
              <a:t>you</a:t>
            </a:r>
            <a:r>
              <a:rPr lang="en-US" altLang="zh-CN" sz="2800" b="1" dirty="0" smtClean="0">
                <a:solidFill>
                  <a:srgbClr val="002060"/>
                </a:solidFill>
                <a:latin typeface="Comic Sans MS" panose="030F0702030302020204" charset="0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altLang="zh-CN" sz="2800" b="1" dirty="0">
                <a:solidFill>
                  <a:srgbClr val="002060"/>
                </a:solidFill>
                <a:latin typeface="Comic Sans MS" panose="030F0702030302020204" charset="0"/>
                <a:cs typeface="Helvetica Neue" charset="0"/>
              </a:rPr>
              <a:t>counted </a:t>
            </a:r>
            <a:r>
              <a:rPr lang="en-US" altLang="zh-CN" sz="2800" b="1" u="sng" dirty="0">
                <a:solidFill>
                  <a:srgbClr val="FF0000"/>
                </a:solidFill>
                <a:latin typeface="Comic Sans MS" panose="030F0702030302020204" charset="0"/>
                <a:ea typeface="宋体" panose="02010600030101010101" pitchFamily="2" charset="-122"/>
                <a:cs typeface="宋体" panose="02010600030101010101" pitchFamily="2" charset="-122"/>
              </a:rPr>
              <a:t>  my </a:t>
            </a:r>
            <a:r>
              <a:rPr lang="en-US" altLang="zh-CN" sz="2800" b="1" dirty="0">
                <a:solidFill>
                  <a:srgbClr val="002060"/>
                </a:solidFill>
                <a:latin typeface="Comic Sans MS" panose="030F0702030302020204" charset="0"/>
                <a:cs typeface="Helvetica Neue" charset="0"/>
              </a:rPr>
              <a:t> fingers and kissed each one.</a:t>
            </a:r>
            <a:endParaRPr lang="en-US" altLang="zh-CN" sz="2800" b="1" dirty="0">
              <a:solidFill>
                <a:srgbClr val="002060"/>
              </a:solidFill>
              <a:latin typeface="Comic Sans MS" panose="030F0702030302020204" charset="0"/>
              <a:cs typeface="Helvetica Neue" charset="0"/>
            </a:endParaRPr>
          </a:p>
          <a:p>
            <a:r>
              <a:rPr lang="en-US" altLang="zh-CN" sz="2800" b="1" dirty="0">
                <a:solidFill>
                  <a:srgbClr val="002060"/>
                </a:solidFill>
                <a:latin typeface="Comic Sans MS" panose="030F0702030302020204" charset="0"/>
                <a:cs typeface="Helvetica Neue" charset="0"/>
              </a:rPr>
              <a:t>One day the first snowflakes fell ,and</a:t>
            </a:r>
            <a:r>
              <a:rPr lang="en-US" altLang="zh-CN" sz="2800" b="1" u="sng" dirty="0">
                <a:solidFill>
                  <a:srgbClr val="002060"/>
                </a:solidFill>
                <a:latin typeface="Comic Sans MS" panose="030F0702030302020204" charset="0"/>
                <a:ea typeface="宋体" panose="02010600030101010101" pitchFamily="2" charset="-122"/>
                <a:cs typeface="宋体" panose="02010600030101010101" pitchFamily="2" charset="-122"/>
              </a:rPr>
              <a:t>        </a:t>
            </a:r>
            <a:r>
              <a:rPr lang="en-US" altLang="zh-CN" sz="2800" b="1" dirty="0">
                <a:solidFill>
                  <a:srgbClr val="002060"/>
                </a:solidFill>
                <a:latin typeface="Comic Sans MS" panose="030F0702030302020204" charset="0"/>
                <a:cs typeface="Helvetica Neue" charset="0"/>
              </a:rPr>
              <a:t>held </a:t>
            </a:r>
            <a:r>
              <a:rPr lang="en-US" altLang="zh-CN" sz="2800" b="1" u="sng" dirty="0">
                <a:solidFill>
                  <a:srgbClr val="002060"/>
                </a:solidFill>
                <a:latin typeface="Comic Sans MS" panose="030F0702030302020204" charset="0"/>
                <a:ea typeface="宋体" panose="02010600030101010101" pitchFamily="2" charset="-122"/>
                <a:cs typeface="宋体" panose="02010600030101010101" pitchFamily="2" charset="-122"/>
              </a:rPr>
              <a:t>       </a:t>
            </a:r>
            <a:r>
              <a:rPr lang="en-US" altLang="zh-CN" sz="2800" b="1" dirty="0">
                <a:solidFill>
                  <a:srgbClr val="002060"/>
                </a:solidFill>
                <a:latin typeface="Comic Sans MS" panose="030F0702030302020204" charset="0"/>
                <a:cs typeface="Helvetica Neue" charset="0"/>
              </a:rPr>
              <a:t> </a:t>
            </a:r>
            <a:endParaRPr lang="en-US" altLang="zh-CN" sz="2800" b="1" dirty="0">
              <a:solidFill>
                <a:srgbClr val="002060"/>
              </a:solidFill>
              <a:latin typeface="Comic Sans MS" panose="030F0702030302020204" charset="0"/>
              <a:cs typeface="Helvetica Neue" charset="0"/>
            </a:endParaRPr>
          </a:p>
          <a:p>
            <a:r>
              <a:rPr lang="en-US" altLang="zh-CN" sz="2800" b="1" dirty="0">
                <a:solidFill>
                  <a:srgbClr val="002060"/>
                </a:solidFill>
                <a:latin typeface="Comic Sans MS" panose="030F0702030302020204" charset="0"/>
                <a:cs typeface="Helvetica Neue" charset="0"/>
              </a:rPr>
              <a:t>up and watched them melt on </a:t>
            </a:r>
            <a:r>
              <a:rPr lang="en-US" altLang="zh-CN" sz="2800" b="1" u="sng" dirty="0">
                <a:solidFill>
                  <a:srgbClr val="002060"/>
                </a:solidFill>
                <a:latin typeface="Comic Sans MS" panose="030F0702030302020204" charset="0"/>
                <a:ea typeface="宋体" panose="02010600030101010101" pitchFamily="2" charset="-122"/>
                <a:cs typeface="宋体" panose="02010600030101010101" pitchFamily="2" charset="-122"/>
              </a:rPr>
              <a:t>       </a:t>
            </a:r>
            <a:r>
              <a:rPr lang="en-US" altLang="zh-CN" sz="2800" b="1" dirty="0">
                <a:solidFill>
                  <a:srgbClr val="002060"/>
                </a:solidFill>
                <a:latin typeface="Comic Sans MS" panose="030F0702030302020204" charset="0"/>
                <a:cs typeface="Helvetica Neue" charset="0"/>
              </a:rPr>
              <a:t> baby skin.</a:t>
            </a:r>
            <a:endParaRPr lang="en-US" altLang="zh-CN" sz="2800" b="1" dirty="0">
              <a:solidFill>
                <a:srgbClr val="002060"/>
              </a:solidFill>
              <a:latin typeface="Comic Sans MS" panose="030F0702030302020204" charset="0"/>
              <a:cs typeface="Helvetica Neue" charset="0"/>
            </a:endParaRPr>
          </a:p>
          <a:p>
            <a:r>
              <a:rPr lang="en-US" altLang="zh-CN" sz="2800" b="1" dirty="0">
                <a:solidFill>
                  <a:srgbClr val="002060"/>
                </a:solidFill>
                <a:latin typeface="Comic Sans MS" panose="030F0702030302020204" charset="0"/>
                <a:cs typeface="Helvetica Neue" charset="0"/>
              </a:rPr>
              <a:t>                          </a:t>
            </a:r>
            <a:endParaRPr lang="en-US" altLang="zh-CN" sz="2800" b="1" dirty="0">
              <a:solidFill>
                <a:srgbClr val="002060"/>
              </a:solidFill>
              <a:latin typeface="Comic Sans MS" panose="030F0702030302020204" charset="0"/>
              <a:cs typeface="Helvetica Neue" charset="0"/>
              <a:sym typeface="+mn-ea"/>
            </a:endParaRPr>
          </a:p>
          <a:p>
            <a:endParaRPr lang="en-US" altLang="zh-CN" sz="2800" b="1" dirty="0">
              <a:solidFill>
                <a:srgbClr val="002060"/>
              </a:solidFill>
              <a:latin typeface="Comic Sans MS" panose="030F0702030302020204" charset="0"/>
              <a:cs typeface="Helvetica Neue" charset="0"/>
              <a:sym typeface="+mn-ea"/>
            </a:endParaRPr>
          </a:p>
          <a:p>
            <a:endParaRPr lang="en-US" altLang="zh-CN" sz="2800" b="1" dirty="0">
              <a:solidFill>
                <a:srgbClr val="002060"/>
              </a:solidFill>
              <a:latin typeface="Comic Sans MS" panose="030F0702030302020204" charset="0"/>
              <a:cs typeface="Helvetica Neue" charset="0"/>
              <a:sym typeface="+mn-ea"/>
            </a:endParaRPr>
          </a:p>
          <a:p>
            <a:r>
              <a:rPr lang="en-US" altLang="zh-CN" sz="2800" b="1" dirty="0">
                <a:solidFill>
                  <a:srgbClr val="002060"/>
                </a:solidFill>
                <a:latin typeface="Comic Sans MS" panose="030F0702030302020204" charset="0"/>
                <a:cs typeface="Helvetica Neue" charset="0"/>
                <a:sym typeface="+mn-ea"/>
              </a:rPr>
              <a:t>Someday ,a long time from now ,</a:t>
            </a:r>
            <a:r>
              <a:rPr lang="en-US" altLang="zh-CN" sz="2800" b="1" u="sng" dirty="0">
                <a:solidFill>
                  <a:srgbClr val="002060"/>
                </a:solidFill>
                <a:latin typeface="Comic Sans MS" panose="030F0702030302020204" charset="0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 </a:t>
            </a:r>
            <a:r>
              <a:rPr lang="en-US" altLang="zh-CN" sz="2800" b="1" dirty="0">
                <a:solidFill>
                  <a:srgbClr val="002060"/>
                </a:solidFill>
                <a:latin typeface="Comic Sans MS" panose="030F0702030302020204" charset="0"/>
                <a:cs typeface="Helvetica Neue" charset="0"/>
                <a:sym typeface="+mn-ea"/>
              </a:rPr>
              <a:t>  own hair will glow </a:t>
            </a:r>
            <a:endParaRPr lang="en-US" altLang="zh-CN" sz="2800" b="1" dirty="0">
              <a:solidFill>
                <a:srgbClr val="002060"/>
              </a:solidFill>
              <a:latin typeface="Comic Sans MS" panose="030F0702030302020204" charset="0"/>
              <a:cs typeface="Helvetica Neue" charset="0"/>
              <a:sym typeface="+mn-ea"/>
            </a:endParaRPr>
          </a:p>
          <a:p>
            <a:r>
              <a:rPr lang="en-US" altLang="zh-CN" sz="2800" b="1" dirty="0">
                <a:solidFill>
                  <a:srgbClr val="002060"/>
                </a:solidFill>
                <a:latin typeface="Comic Sans MS" panose="030F0702030302020204" charset="0"/>
                <a:cs typeface="Helvetica Neue" charset="0"/>
                <a:sym typeface="+mn-ea"/>
              </a:rPr>
              <a:t>silver in the sun.</a:t>
            </a:r>
            <a:endParaRPr lang="en-US" altLang="zh-CN" sz="2800" b="1" dirty="0">
              <a:solidFill>
                <a:srgbClr val="002060"/>
              </a:solidFill>
              <a:latin typeface="Comic Sans MS" panose="030F0702030302020204" charset="0"/>
              <a:cs typeface="Helvetica Neue" charset="0"/>
            </a:endParaRPr>
          </a:p>
          <a:p>
            <a:pPr indent="0"/>
            <a:endParaRPr lang="en-US" altLang="zh-CN" sz="2800" b="1" dirty="0">
              <a:solidFill>
                <a:srgbClr val="3E3E3E"/>
              </a:solidFill>
              <a:latin typeface="Comic Sans MS" panose="030F0702030302020204" charset="0"/>
              <a:cs typeface="Helvetica Neue" charset="0"/>
            </a:endParaRPr>
          </a:p>
          <a:p>
            <a:pPr indent="0"/>
            <a:endParaRPr lang="zh-CN" altLang="en-US" sz="2800" b="1" dirty="0">
              <a:solidFill>
                <a:srgbClr val="FF0000"/>
              </a:solidFill>
              <a:latin typeface="Comic Sans MS" panose="030F0702030302020204" charset="0"/>
              <a:cs typeface="Helvetica Neue" charset="0"/>
            </a:endParaRPr>
          </a:p>
          <a:p>
            <a:r>
              <a:rPr lang="en-US" altLang="zh-CN" sz="3200" b="1" dirty="0">
                <a:solidFill>
                  <a:srgbClr val="3E3E3E"/>
                </a:solidFill>
                <a:latin typeface="Comic Sans MS" panose="030F0702030302020204" charset="0"/>
                <a:cs typeface="Helvetica Neue" charset="0"/>
              </a:rPr>
              <a:t> </a:t>
            </a:r>
            <a:endParaRPr lang="en-US" altLang="zh-CN" sz="3200" b="1" dirty="0">
              <a:solidFill>
                <a:srgbClr val="3E3E3E"/>
              </a:solidFill>
              <a:latin typeface="Comic Sans MS" panose="030F0702030302020204" charset="0"/>
              <a:cs typeface="Helvetica Neue" charset="0"/>
            </a:endParaRPr>
          </a:p>
          <a:p>
            <a:r>
              <a:rPr lang="zh-CN" altLang="en-US" sz="3200" dirty="0">
                <a:latin typeface="Comic Sans MS" panose="030F0702030302020204" charset="0"/>
              </a:rPr>
              <a:t>        </a:t>
            </a:r>
            <a:endParaRPr lang="zh-CN" altLang="en-US" sz="3200" dirty="0">
              <a:latin typeface="Comic Sans MS" panose="030F07020303020202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55930" y="303530"/>
            <a:ext cx="3098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endParaRPr lang="zh-CN" altLang="en-US" sz="3200"/>
          </a:p>
        </p:txBody>
      </p:sp>
      <p:sp>
        <p:nvSpPr>
          <p:cNvPr id="4" name="文本框 3"/>
          <p:cNvSpPr txBox="1"/>
          <p:nvPr/>
        </p:nvSpPr>
        <p:spPr>
          <a:xfrm>
            <a:off x="4057015" y="3060700"/>
            <a:ext cx="457200" cy="152146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/>
              <a:t>‘</a:t>
            </a:r>
            <a:r>
              <a:rPr lang="zh-CN" altLang="en-US" b="1"/>
              <a:t>。。。。。。</a:t>
            </a:r>
            <a:endParaRPr lang="zh-CN" altLang="en-US" b="1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 descr="1QRX~UULTKS`8C_H3HB61MS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1270" y="13335"/>
            <a:ext cx="9125585" cy="6715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-2147482590" descr="X3KR}H66@8`(TP7ZJ2FIG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905" y="13335"/>
            <a:ext cx="9124950" cy="6832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-2147482581" descr="2([OP1Z~CTSIFC7[MROK]U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905" y="12700"/>
            <a:ext cx="9124950" cy="68243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-2147482579" descr="AHR4DAE6LAYEZPQY0SVCTUY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1270" y="12700"/>
            <a:ext cx="9125585" cy="68332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-2147482569" descr="(85XY_13F$61A5)(`VJ9BHT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2540" y="13335"/>
            <a:ext cx="9238615" cy="68237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-2147482568" descr="C8XVUF}H[MGF4XPMI{3LN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9975" y="12700"/>
            <a:ext cx="4361180" cy="2441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-2147482611" descr="8%4$36GB2_JSX@3]@GNHJ`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8240" y="65405"/>
            <a:ext cx="9238615" cy="67805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薛佳piano - 时间都去哪儿了 (唯美钢琴版)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92030" y="5459730"/>
            <a:ext cx="619125" cy="6343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65" fill="hold" display="1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65" fill="hold" display="1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65" fill="hold" display="1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65" fill="hold" display="1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65" fill="hold" display="1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2" showWhenStopped="0">
                <p:cTn id="40" repeatCount="indefinite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numSld="991" showWhenStopped="0">
                <p:cTn id="41" repeatCount="indefinite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07645" y="1481455"/>
            <a:ext cx="11776710" cy="4215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endParaRPr lang="en-US" altLang="zh-CN" sz="4000" b="1">
              <a:latin typeface="Comic Sans MS" panose="030F070203030202020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zh-CN" sz="4800" b="1" i="1">
                <a:solidFill>
                  <a:srgbClr val="002060"/>
                </a:solidFill>
                <a:latin typeface="Comic Sans MS" panose="030F0702030302020204" charset="0"/>
                <a:cs typeface="Comic Sans MS" panose="030F0702030302020204" charset="0"/>
              </a:rPr>
              <a:t>What  touches</a:t>
            </a:r>
            <a:r>
              <a:rPr lang="zh-CN" altLang="en-US" sz="4800" b="1" i="1">
                <a:solidFill>
                  <a:srgbClr val="002060"/>
                </a:solidFill>
                <a:latin typeface="Comic Sans MS" panose="030F0702030302020204" charset="0"/>
                <a:cs typeface="Comic Sans MS" panose="030F0702030302020204" charset="0"/>
              </a:rPr>
              <a:t>（感动）</a:t>
            </a:r>
            <a:r>
              <a:rPr lang="en-US" altLang="zh-CN" sz="4800" b="1" i="1">
                <a:solidFill>
                  <a:srgbClr val="002060"/>
                </a:solidFill>
                <a:latin typeface="Comic Sans MS" panose="030F0702030302020204" charset="0"/>
                <a:cs typeface="Comic Sans MS" panose="030F0702030302020204" charset="0"/>
              </a:rPr>
              <a:t>you the most?</a:t>
            </a:r>
            <a:endParaRPr lang="en-US" altLang="zh-CN" sz="4800" b="1" i="1">
              <a:solidFill>
                <a:srgbClr val="002060"/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altLang="zh-CN" sz="4800" b="1" i="1">
              <a:solidFill>
                <a:srgbClr val="002060"/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zh-CN" sz="4800" b="1" i="1">
                <a:solidFill>
                  <a:srgbClr val="002060"/>
                </a:solidFill>
                <a:latin typeface="Comic Sans MS" panose="030F0702030302020204" charset="0"/>
                <a:cs typeface="Comic Sans MS" panose="030F0702030302020204" charset="0"/>
              </a:rPr>
              <a:t>Why?</a:t>
            </a:r>
            <a:endParaRPr lang="zh-CN" altLang="en-US" sz="4800" b="1" i="1">
              <a:solidFill>
                <a:srgbClr val="002060"/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zh-CN" altLang="en-US" sz="4400" b="1">
              <a:latin typeface="Comic Sans MS" panose="030F0702030302020204" charset="0"/>
            </a:endParaRPr>
          </a:p>
          <a:p>
            <a:pPr indent="0">
              <a:buFont typeface="Arial" panose="020B0604020202020204" pitchFamily="34" charset="0"/>
              <a:buNone/>
            </a:pPr>
            <a:endParaRPr lang="en-US" altLang="zh-CN" sz="4000" b="1">
              <a:latin typeface="Comic Sans MS" panose="030F070203030202020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11835" y="1470025"/>
            <a:ext cx="985901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400" b="1" i="1">
                <a:solidFill>
                  <a:schemeClr val="accent2">
                    <a:lumMod val="75000"/>
                  </a:schemeClr>
                </a:solidFill>
                <a:latin typeface="Comic Sans MS" panose="030F0702030302020204" charset="0"/>
                <a:cs typeface="Comic Sans MS" panose="030F0702030302020204" charset="0"/>
              </a:rPr>
              <a:t>Say something to your mom</a:t>
            </a:r>
            <a:r>
              <a:rPr lang="en-US" altLang="zh-CN" sz="4400" b="1" i="1">
                <a:solidFill>
                  <a:schemeClr val="accent2">
                    <a:lumMod val="75000"/>
                  </a:schemeClr>
                </a:solidFill>
                <a:latin typeface="Comic Sans MS" panose="030F0702030302020204" charset="0"/>
                <a:cs typeface="Comic Sans MS" panose="030F0702030302020204" charset="0"/>
              </a:rPr>
              <a:t>......</a:t>
            </a:r>
            <a:endParaRPr lang="en-US" altLang="zh-CN" sz="4400" b="1" i="1">
              <a:solidFill>
                <a:schemeClr val="accent2">
                  <a:lumMod val="75000"/>
                </a:schemeClr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6" name="图片 -2147482568" descr="C8XVUF}H[MGF4XPMI{3LN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66080" y="2925445"/>
            <a:ext cx="6657975" cy="37274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579120" y="4594225"/>
            <a:ext cx="331533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i="1">
                <a:solidFill>
                  <a:srgbClr val="002060"/>
                </a:solidFill>
                <a:latin typeface="Comic Sans MS" panose="030F0702030302020204" charset="0"/>
                <a:cs typeface="Comic Sans MS" panose="030F0702030302020204" charset="0"/>
              </a:rPr>
              <a:t>Someday......</a:t>
            </a:r>
            <a:endParaRPr lang="en-US" altLang="zh-CN" sz="3600" b="1" i="1">
              <a:solidFill>
                <a:srgbClr val="00206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2" name="이루마 - Kiss the Rain (String Version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04930" y="6033770"/>
            <a:ext cx="619125" cy="61912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648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784475" y="848995"/>
            <a:ext cx="6074410" cy="2133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 b="1" i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Thank you !</a:t>
            </a:r>
            <a:r>
              <a:rPr lang="en-US" altLang="zh-CN" sz="5400" b="1"/>
              <a:t> </a:t>
            </a:r>
            <a:endParaRPr lang="en-US" altLang="zh-CN" sz="5400" b="1"/>
          </a:p>
          <a:p>
            <a:r>
              <a:rPr lang="en-US" altLang="zh-CN" sz="5400" b="1"/>
              <a:t>        </a:t>
            </a:r>
            <a:endParaRPr lang="en-US" altLang="zh-CN" sz="5400" b="1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1845" y="2982595"/>
            <a:ext cx="5208905" cy="32397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4115" y="2982595"/>
            <a:ext cx="5445125" cy="32397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65300" y="497840"/>
            <a:ext cx="8662035" cy="586168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3021330" y="739458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altLang="zh-CN" sz="4800" i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  <a:t>                       </a:t>
            </a:r>
            <a:br>
              <a:rPr lang="en-US" altLang="zh-CN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endParaRPr lang="en-US" altLang="zh-CN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58495" y="1102360"/>
            <a:ext cx="11090275" cy="5306060"/>
          </a:xfrm>
        </p:spPr>
        <p:txBody>
          <a:bodyPr>
            <a:normAutofit lnSpcReduction="20000"/>
          </a:bodyPr>
          <a:lstStyle/>
          <a:p>
            <a:pPr marL="0" indent="0" fontAlgn="auto">
              <a:lnSpc>
                <a:spcPct val="200000"/>
              </a:lnSpc>
              <a:buNone/>
            </a:pPr>
            <a:r>
              <a:rPr lang="en-US" altLang="zh-CN" sz="4400" b="1">
                <a:solidFill>
                  <a:srgbClr val="002060"/>
                </a:solidFill>
                <a:latin typeface="Comic Sans MS" panose="030F0702030302020204" charset="0"/>
              </a:rPr>
              <a:t>1.Who wrote this article? </a:t>
            </a:r>
            <a:r>
              <a:rPr lang="en-US" altLang="zh-CN" sz="4400">
                <a:latin typeface="Comic Sans MS" panose="030F0702030302020204" charset="0"/>
              </a:rPr>
              <a:t>  </a:t>
            </a:r>
            <a:endParaRPr lang="en-US" altLang="zh-CN" sz="4400">
              <a:latin typeface="Comic Sans MS" panose="030F0702030302020204" charset="0"/>
            </a:endParaRPr>
          </a:p>
          <a:p>
            <a:pPr marL="0" indent="0" fontAlgn="auto">
              <a:lnSpc>
                <a:spcPct val="200000"/>
              </a:lnSpc>
              <a:buNone/>
            </a:pPr>
            <a:r>
              <a:rPr lang="en-US" altLang="zh-CN" sz="4400" b="1">
                <a:solidFill>
                  <a:srgbClr val="002060"/>
                </a:solidFill>
                <a:latin typeface="Comic Sans MS" panose="030F0702030302020204" charset="0"/>
                <a:cs typeface="Comic Sans MS" panose="030F0702030302020204" charset="0"/>
              </a:rPr>
              <a:t>2.“I” refers to___</a:t>
            </a:r>
            <a:r>
              <a:rPr lang="en-US" altLang="zh-CN" sz="4400" b="1">
                <a:solidFill>
                  <a:srgbClr val="002060"/>
                </a:solidFill>
                <a:latin typeface="Comic Sans MS" panose="030F0702030302020204" charset="0"/>
                <a:cs typeface="Comic Sans MS" panose="030F0702030302020204" charset="0"/>
                <a:sym typeface="+mn-ea"/>
              </a:rPr>
              <a:t>“You” refers to ___</a:t>
            </a:r>
            <a:endParaRPr lang="en-US" altLang="zh-CN" sz="4400" b="1">
              <a:solidFill>
                <a:srgbClr val="002060"/>
              </a:solidFill>
              <a:latin typeface="Comic Sans MS" panose="030F0702030302020204" charset="0"/>
              <a:cs typeface="Comic Sans MS" panose="030F0702030302020204" charset="0"/>
              <a:sym typeface="+mn-ea"/>
            </a:endParaRPr>
          </a:p>
          <a:p>
            <a:pPr marL="0" indent="0" fontAlgn="auto">
              <a:lnSpc>
                <a:spcPct val="200000"/>
              </a:lnSpc>
              <a:buNone/>
            </a:pPr>
            <a:r>
              <a:rPr lang="en-US" altLang="zh-CN" sz="4400" b="1">
                <a:solidFill>
                  <a:srgbClr val="002060"/>
                </a:solidFill>
                <a:latin typeface="Comic Sans MS" panose="030F0702030302020204" charset="0"/>
                <a:cs typeface="Comic Sans MS" panose="030F0702030302020204" charset="0"/>
              </a:rPr>
              <a:t>3.What`s the mom doing now?</a:t>
            </a:r>
            <a:endParaRPr lang="en-US" altLang="zh-CN" sz="4800" b="1">
              <a:latin typeface="Comic Sans MS" panose="030F0702030302020204" charset="0"/>
              <a:cs typeface="Comic Sans MS" panose="030F0702030302020204" charset="0"/>
            </a:endParaRPr>
          </a:p>
          <a:p>
            <a:pPr marL="0" indent="0">
              <a:buNone/>
            </a:pPr>
            <a:endParaRPr lang="en-US" altLang="zh-CN" sz="4800" b="1"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4" name="图片 3" descr="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30155" y="4464050"/>
            <a:ext cx="2023110" cy="235140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sz="4400" i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  <a:t>Read  </a:t>
            </a:r>
            <a:r>
              <a:rPr lang="en-US" altLang="zh-CN" sz="4400" i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  <a:t>&amp; Think</a:t>
            </a:r>
            <a:endParaRPr lang="zh-CN" altLang="en-US" sz="440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66395" y="1906905"/>
            <a:ext cx="12414885" cy="4474845"/>
          </a:xfrm>
        </p:spPr>
        <p:txBody>
          <a:bodyPr/>
          <a:p>
            <a:pPr marL="0" indent="0" algn="l">
              <a:buNone/>
            </a:pPr>
            <a:r>
              <a:rPr lang="en-US" altLang="zh-CN" sz="4400" b="1" i="1">
                <a:solidFill>
                  <a:srgbClr val="002060"/>
                </a:solidFill>
                <a:latin typeface="Comic Sans MS" panose="030F0702030302020204" charset="0"/>
                <a:cs typeface="Comic Sans MS" panose="030F0702030302020204" charset="0"/>
                <a:sym typeface="+mn-ea"/>
              </a:rPr>
              <a:t>1.</a:t>
            </a:r>
            <a:r>
              <a:rPr lang="zh-CN" altLang="en-US" sz="4400" b="1" i="1">
                <a:solidFill>
                  <a:srgbClr val="002060"/>
                </a:solidFill>
                <a:latin typeface="Comic Sans MS" panose="030F0702030302020204" charset="0"/>
                <a:cs typeface="Comic Sans MS" panose="030F0702030302020204" charset="0"/>
                <a:sym typeface="+mn-ea"/>
              </a:rPr>
              <a:t>Find out </a:t>
            </a:r>
            <a:r>
              <a:rPr lang="en-US" altLang="zh-CN" sz="4400" b="1" i="1">
                <a:solidFill>
                  <a:srgbClr val="002060"/>
                </a:solidFill>
                <a:latin typeface="Comic Sans MS" panose="030F0702030302020204" charset="0"/>
                <a:cs typeface="Comic Sans MS" panose="030F0702030302020204" charset="0"/>
                <a:sym typeface="+mn-ea"/>
              </a:rPr>
              <a:t>different</a:t>
            </a:r>
            <a:r>
              <a:rPr lang="zh-CN" altLang="en-US" sz="4400" b="1" i="1">
                <a:solidFill>
                  <a:schemeClr val="accent2">
                    <a:lumMod val="75000"/>
                  </a:schemeClr>
                </a:solidFill>
                <a:latin typeface="Comic Sans MS" panose="030F0702030302020204" charset="0"/>
                <a:cs typeface="Comic Sans MS" panose="030F0702030302020204" charset="0"/>
                <a:sym typeface="+mn-ea"/>
              </a:rPr>
              <a:t> </a:t>
            </a:r>
            <a:r>
              <a:rPr lang="zh-CN" altLang="en-US" sz="4400" b="1" i="1">
                <a:solidFill>
                  <a:schemeClr val="accent6">
                    <a:lumMod val="50000"/>
                  </a:schemeClr>
                </a:solidFill>
                <a:latin typeface="Comic Sans MS" panose="030F0702030302020204" charset="0"/>
                <a:cs typeface="Comic Sans MS" panose="030F0702030302020204" charset="0"/>
                <a:sym typeface="+mn-ea"/>
              </a:rPr>
              <a:t>stages</a:t>
            </a:r>
            <a:r>
              <a:rPr lang="zh-CN" altLang="en-US" sz="4400" b="1" i="1">
                <a:solidFill>
                  <a:schemeClr val="accent6">
                    <a:lumMod val="50000"/>
                  </a:schemeClr>
                </a:solidFill>
                <a:latin typeface="Comic Sans MS" panose="030F0702030302020204" charset="0"/>
                <a:ea typeface="楷体" panose="02010609060101010101" charset="-122"/>
                <a:cs typeface="Comic Sans MS" panose="030F0702030302020204" charset="0"/>
                <a:sym typeface="+mn-ea"/>
              </a:rPr>
              <a:t>（阶段）</a:t>
            </a:r>
            <a:r>
              <a:rPr lang="en-US" altLang="zh-CN" sz="4400" b="1" i="1">
                <a:solidFill>
                  <a:srgbClr val="002060"/>
                </a:solidFill>
                <a:latin typeface="Comic Sans MS" panose="030F0702030302020204" charset="0"/>
                <a:cs typeface="Comic Sans MS" panose="030F0702030302020204" charset="0"/>
                <a:sym typeface="+mn-ea"/>
              </a:rPr>
              <a:t>in the daughter`s</a:t>
            </a:r>
            <a:r>
              <a:rPr lang="zh-CN" altLang="en-US" sz="4400" b="1" i="1">
                <a:solidFill>
                  <a:srgbClr val="002060"/>
                </a:solidFill>
                <a:latin typeface="Comic Sans MS" panose="030F0702030302020204" charset="0"/>
                <a:cs typeface="Comic Sans MS" panose="030F0702030302020204" charset="0"/>
                <a:sym typeface="+mn-ea"/>
              </a:rPr>
              <a:t> life</a:t>
            </a:r>
            <a:endParaRPr lang="zh-CN" altLang="en-US" sz="4400" b="1" i="1">
              <a:solidFill>
                <a:srgbClr val="002060"/>
              </a:solidFill>
              <a:latin typeface="Comic Sans MS" panose="030F0702030302020204" charset="0"/>
              <a:cs typeface="Comic Sans MS" panose="030F0702030302020204" charset="0"/>
              <a:sym typeface="+mn-ea"/>
            </a:endParaRPr>
          </a:p>
          <a:p>
            <a:pPr algn="l"/>
            <a:endParaRPr lang="en-US" altLang="zh-CN" sz="4400" b="1" i="1">
              <a:solidFill>
                <a:srgbClr val="002060"/>
              </a:solidFill>
              <a:latin typeface="Comic Sans MS" panose="030F0702030302020204" charset="0"/>
              <a:cs typeface="Comic Sans MS" panose="030F0702030302020204" charset="0"/>
              <a:sym typeface="+mn-ea"/>
            </a:endParaRPr>
          </a:p>
          <a:p>
            <a:pPr marL="0" indent="0" algn="l">
              <a:buNone/>
            </a:pPr>
            <a:r>
              <a:rPr lang="en-US" altLang="zh-CN" sz="4400" b="1" i="1">
                <a:solidFill>
                  <a:srgbClr val="002060"/>
                </a:solidFill>
                <a:latin typeface="Comic Sans MS" panose="030F0702030302020204" charset="0"/>
                <a:cs typeface="Comic Sans MS" panose="030F0702030302020204" charset="0"/>
                <a:sym typeface="+mn-ea"/>
              </a:rPr>
              <a:t>2.</a:t>
            </a:r>
            <a:r>
              <a:rPr lang="zh-CN" altLang="en-US" sz="4400" b="1" i="1">
                <a:solidFill>
                  <a:schemeClr val="accent2">
                    <a:lumMod val="75000"/>
                  </a:schemeClr>
                </a:solidFill>
                <a:latin typeface="Comic Sans MS" panose="030F0702030302020204" charset="0"/>
                <a:cs typeface="Comic Sans MS" panose="030F0702030302020204" charset="0"/>
                <a:sym typeface="+mn-ea"/>
              </a:rPr>
              <a:t>Where</a:t>
            </a:r>
            <a:r>
              <a:rPr lang="zh-CN" altLang="en-US" sz="4400" b="1" i="1">
                <a:solidFill>
                  <a:srgbClr val="002060"/>
                </a:solidFill>
                <a:latin typeface="Comic Sans MS" panose="030F0702030302020204" charset="0"/>
                <a:cs typeface="Comic Sans MS" panose="030F0702030302020204" charset="0"/>
                <a:sym typeface="+mn-ea"/>
              </a:rPr>
              <a:t> are the  stages ?</a:t>
            </a:r>
            <a:endParaRPr lang="zh-CN" altLang="en-US" b="1" i="1">
              <a:solidFill>
                <a:srgbClr val="002060"/>
              </a:solidFill>
              <a:sym typeface="+mn-ea"/>
            </a:endParaRPr>
          </a:p>
          <a:p>
            <a:endParaRPr lang="zh-CN" alt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半闭框 6"/>
          <p:cNvSpPr/>
          <p:nvPr/>
        </p:nvSpPr>
        <p:spPr>
          <a:xfrm>
            <a:off x="9374505" y="2510155"/>
            <a:ext cx="3017520" cy="1148715"/>
          </a:xfrm>
          <a:prstGeom prst="halfFram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半闭框 5"/>
          <p:cNvSpPr/>
          <p:nvPr/>
        </p:nvSpPr>
        <p:spPr>
          <a:xfrm>
            <a:off x="7199630" y="3609340"/>
            <a:ext cx="2649855" cy="897255"/>
          </a:xfrm>
          <a:prstGeom prst="halfFram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半闭框 4"/>
          <p:cNvSpPr/>
          <p:nvPr/>
        </p:nvSpPr>
        <p:spPr>
          <a:xfrm>
            <a:off x="4888230" y="4404360"/>
            <a:ext cx="2723515" cy="882015"/>
          </a:xfrm>
          <a:prstGeom prst="halfFram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" name="半闭框 7"/>
          <p:cNvSpPr/>
          <p:nvPr/>
        </p:nvSpPr>
        <p:spPr>
          <a:xfrm>
            <a:off x="2359660" y="5197475"/>
            <a:ext cx="3061970" cy="854075"/>
          </a:xfrm>
          <a:prstGeom prst="halfFram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" name="半闭框 3"/>
          <p:cNvSpPr/>
          <p:nvPr/>
        </p:nvSpPr>
        <p:spPr>
          <a:xfrm>
            <a:off x="36195" y="6008370"/>
            <a:ext cx="2734310" cy="839470"/>
          </a:xfrm>
          <a:prstGeom prst="halfFram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360420" y="3402965"/>
            <a:ext cx="309880" cy="23069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endParaRPr lang="en-US" altLang="zh-CN" sz="7200" b="1">
              <a:solidFill>
                <a:schemeClr val="accent4">
                  <a:lumMod val="75000"/>
                </a:schemeClr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endParaRPr lang="zh-CN" altLang="en-US" sz="7200"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13" name="图片 12" descr="婴儿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6695" y="4227195"/>
            <a:ext cx="2084070" cy="1824355"/>
          </a:xfrm>
          <a:prstGeom prst="rect">
            <a:avLst/>
          </a:prstGeom>
        </p:spPr>
      </p:pic>
      <p:pic>
        <p:nvPicPr>
          <p:cNvPr id="15" name="图片 14" descr="少儿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315" y="2993390"/>
            <a:ext cx="2416810" cy="2204085"/>
          </a:xfrm>
          <a:prstGeom prst="rect">
            <a:avLst/>
          </a:prstGeom>
        </p:spPr>
      </p:pic>
      <p:pic>
        <p:nvPicPr>
          <p:cNvPr id="16" name="图片 15" descr="青少年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2370" y="1765300"/>
            <a:ext cx="2206625" cy="2639060"/>
          </a:xfrm>
          <a:prstGeom prst="rect">
            <a:avLst/>
          </a:prstGeom>
        </p:spPr>
      </p:pic>
      <p:pic>
        <p:nvPicPr>
          <p:cNvPr id="17" name="图片 16" descr="行李箱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0270" y="1111885"/>
            <a:ext cx="2047875" cy="2497455"/>
          </a:xfrm>
          <a:prstGeom prst="rect">
            <a:avLst/>
          </a:prstGeom>
        </p:spPr>
      </p:pic>
      <p:pic>
        <p:nvPicPr>
          <p:cNvPr id="19" name="图片 18" descr="妈妈抱孩子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2930" y="52070"/>
            <a:ext cx="2526665" cy="245872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226695" y="6008370"/>
            <a:ext cx="163703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4800" b="1"/>
              <a:t>P1-P3</a:t>
            </a:r>
            <a:endParaRPr lang="en-US" altLang="zh-CN" sz="4800" b="1"/>
          </a:p>
        </p:txBody>
      </p:sp>
      <p:sp>
        <p:nvSpPr>
          <p:cNvPr id="21" name="文本框 20"/>
          <p:cNvSpPr txBox="1"/>
          <p:nvPr/>
        </p:nvSpPr>
        <p:spPr>
          <a:xfrm>
            <a:off x="2910205" y="5286375"/>
            <a:ext cx="1637030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zh-CN" sz="4800" b="1">
                <a:sym typeface="+mn-ea"/>
              </a:rPr>
              <a:t>P4-P5</a:t>
            </a:r>
            <a:endParaRPr lang="zh-CN" altLang="en-US" sz="4800"/>
          </a:p>
        </p:txBody>
      </p:sp>
      <p:sp>
        <p:nvSpPr>
          <p:cNvPr id="22" name="文本框 21"/>
          <p:cNvSpPr txBox="1"/>
          <p:nvPr/>
        </p:nvSpPr>
        <p:spPr>
          <a:xfrm>
            <a:off x="5253355" y="4404360"/>
            <a:ext cx="1946275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4800" b="1">
                <a:sym typeface="+mn-ea"/>
              </a:rPr>
              <a:t>P6-P12</a:t>
            </a:r>
            <a:endParaRPr lang="zh-CN" altLang="en-US" sz="4800"/>
          </a:p>
        </p:txBody>
      </p:sp>
      <p:sp>
        <p:nvSpPr>
          <p:cNvPr id="23" name="文本框 22"/>
          <p:cNvSpPr txBox="1"/>
          <p:nvPr/>
        </p:nvSpPr>
        <p:spPr>
          <a:xfrm>
            <a:off x="7611745" y="3659505"/>
            <a:ext cx="2255520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zh-CN" sz="4800" b="1">
                <a:sym typeface="+mn-ea"/>
              </a:rPr>
              <a:t>P13-P14</a:t>
            </a:r>
            <a:endParaRPr lang="en-US" altLang="zh-CN" sz="4800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9755505" y="2669540"/>
            <a:ext cx="2255520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4800" b="1">
                <a:sym typeface="+mn-ea"/>
              </a:rPr>
              <a:t>P15-P18</a:t>
            </a:r>
            <a:endParaRPr lang="zh-CN" altLang="en-US" sz="4800"/>
          </a:p>
        </p:txBody>
      </p:sp>
      <p:sp>
        <p:nvSpPr>
          <p:cNvPr id="2" name="文本框 1"/>
          <p:cNvSpPr txBox="1"/>
          <p:nvPr/>
        </p:nvSpPr>
        <p:spPr>
          <a:xfrm>
            <a:off x="431165" y="3782695"/>
            <a:ext cx="122809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4000" b="1"/>
              <a:t>Baby</a:t>
            </a:r>
            <a:endParaRPr lang="en-US" altLang="zh-CN" sz="4000" b="1"/>
          </a:p>
        </p:txBody>
      </p:sp>
      <p:sp>
        <p:nvSpPr>
          <p:cNvPr id="3" name="文本框 2"/>
          <p:cNvSpPr txBox="1"/>
          <p:nvPr/>
        </p:nvSpPr>
        <p:spPr>
          <a:xfrm>
            <a:off x="2770505" y="2510790"/>
            <a:ext cx="124523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4000" b="1"/>
              <a:t>Child</a:t>
            </a:r>
            <a:endParaRPr lang="en-US" altLang="zh-CN" sz="4000" b="1"/>
          </a:p>
        </p:txBody>
      </p:sp>
      <p:sp>
        <p:nvSpPr>
          <p:cNvPr id="9" name="文本框 8"/>
          <p:cNvSpPr txBox="1"/>
          <p:nvPr/>
        </p:nvSpPr>
        <p:spPr>
          <a:xfrm>
            <a:off x="5102860" y="1214755"/>
            <a:ext cx="209613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4000" b="1"/>
              <a:t>Teenager</a:t>
            </a:r>
            <a:endParaRPr lang="en-US" altLang="zh-CN" sz="4000" b="1"/>
          </a:p>
        </p:txBody>
      </p:sp>
      <p:sp>
        <p:nvSpPr>
          <p:cNvPr id="11" name="文本框 10"/>
          <p:cNvSpPr txBox="1"/>
          <p:nvPr/>
        </p:nvSpPr>
        <p:spPr>
          <a:xfrm>
            <a:off x="7198995" y="596900"/>
            <a:ext cx="246761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4000" b="1"/>
              <a:t>Young lady</a:t>
            </a:r>
            <a:endParaRPr lang="en-US" altLang="zh-CN" sz="4000" b="1"/>
          </a:p>
        </p:txBody>
      </p:sp>
      <p:sp>
        <p:nvSpPr>
          <p:cNvPr id="12" name="文本框 11"/>
          <p:cNvSpPr txBox="1"/>
          <p:nvPr/>
        </p:nvSpPr>
        <p:spPr>
          <a:xfrm>
            <a:off x="10771505" y="52070"/>
            <a:ext cx="13131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4000" b="1"/>
              <a:t>Mom</a:t>
            </a:r>
            <a:endParaRPr lang="en-US" altLang="zh-CN" sz="4000" b="1"/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5" grpId="0" animBg="1"/>
      <p:bldP spid="6" grpId="0" animBg="1"/>
      <p:bldP spid="7" grpId="0" animBg="1"/>
      <p:bldP spid="20" grpId="0"/>
      <p:bldP spid="21" grpId="0"/>
      <p:bldP spid="22" grpId="0"/>
      <p:bldP spid="23" grpId="0"/>
      <p:bldP spid="24" grpId="0"/>
      <p:bldP spid="2" grpId="0"/>
      <p:bldP spid="3" grpId="0"/>
      <p:bldP spid="9" grpId="0"/>
      <p:bldP spid="11" grpId="1"/>
      <p:bldP spid="1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" name="图片 12" descr="婴儿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00465" y="2964815"/>
            <a:ext cx="3357880" cy="39071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35915" y="1734820"/>
            <a:ext cx="10787380" cy="21228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4400" b="1" i="1">
                <a:solidFill>
                  <a:schemeClr val="accent4">
                    <a:lumMod val="50000"/>
                  </a:schemeClr>
                </a:solidFill>
                <a:latin typeface="Comic Sans MS" panose="030F0702030302020204" charset="0"/>
                <a:cs typeface="Comic Sans MS" panose="030F0702030302020204" charset="0"/>
              </a:rPr>
              <a:t>1.What did the mom do for her baby?</a:t>
            </a:r>
            <a:endParaRPr lang="en-US" altLang="zh-CN" sz="4400" b="1" i="1">
              <a:solidFill>
                <a:schemeClr val="accent4">
                  <a:lumMod val="50000"/>
                </a:schemeClr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endParaRPr lang="en-US" altLang="zh-CN" sz="4400" b="1" i="1">
              <a:solidFill>
                <a:schemeClr val="accent4">
                  <a:lumMod val="50000"/>
                </a:schemeClr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r>
              <a:rPr lang="en-US" altLang="zh-CN" sz="4400" b="1" i="1">
                <a:solidFill>
                  <a:schemeClr val="accent4">
                    <a:lumMod val="50000"/>
                  </a:schemeClr>
                </a:solidFill>
                <a:latin typeface="Comic Sans MS" panose="030F0702030302020204" charset="0"/>
                <a:cs typeface="Comic Sans MS" panose="030F0702030302020204" charset="0"/>
              </a:rPr>
              <a:t>2.How did the mom feel ?</a:t>
            </a:r>
            <a:endParaRPr lang="en-US" altLang="zh-CN" sz="4400" b="1" i="1">
              <a:solidFill>
                <a:schemeClr val="accent4">
                  <a:lumMod val="50000"/>
                </a:schemeClr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半闭框 6"/>
          <p:cNvSpPr/>
          <p:nvPr/>
        </p:nvSpPr>
        <p:spPr>
          <a:xfrm>
            <a:off x="9374505" y="2510155"/>
            <a:ext cx="3017520" cy="1148715"/>
          </a:xfrm>
          <a:prstGeom prst="halfFram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半闭框 5"/>
          <p:cNvSpPr/>
          <p:nvPr/>
        </p:nvSpPr>
        <p:spPr>
          <a:xfrm>
            <a:off x="7199630" y="3609340"/>
            <a:ext cx="2649855" cy="897255"/>
          </a:xfrm>
          <a:prstGeom prst="halfFram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半闭框 4"/>
          <p:cNvSpPr/>
          <p:nvPr/>
        </p:nvSpPr>
        <p:spPr>
          <a:xfrm>
            <a:off x="4888230" y="4404360"/>
            <a:ext cx="2723515" cy="882015"/>
          </a:xfrm>
          <a:prstGeom prst="halfFram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" name="半闭框 7"/>
          <p:cNvSpPr/>
          <p:nvPr/>
        </p:nvSpPr>
        <p:spPr>
          <a:xfrm>
            <a:off x="2359660" y="5197475"/>
            <a:ext cx="3061970" cy="854075"/>
          </a:xfrm>
          <a:prstGeom prst="halfFram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" name="半闭框 3"/>
          <p:cNvSpPr/>
          <p:nvPr/>
        </p:nvSpPr>
        <p:spPr>
          <a:xfrm>
            <a:off x="36195" y="6008370"/>
            <a:ext cx="2734310" cy="839470"/>
          </a:xfrm>
          <a:prstGeom prst="halfFram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360420" y="3402965"/>
            <a:ext cx="309880" cy="23069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endParaRPr lang="en-US" altLang="zh-CN" sz="7200" b="1">
              <a:solidFill>
                <a:schemeClr val="accent4">
                  <a:lumMod val="75000"/>
                </a:schemeClr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endParaRPr lang="zh-CN" altLang="en-US" sz="7200"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13" name="图片 12" descr="婴儿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6695" y="4227195"/>
            <a:ext cx="2084070" cy="1824355"/>
          </a:xfrm>
          <a:prstGeom prst="rect">
            <a:avLst/>
          </a:prstGeom>
        </p:spPr>
      </p:pic>
      <p:pic>
        <p:nvPicPr>
          <p:cNvPr id="15" name="图片 14" descr="少儿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315" y="2993390"/>
            <a:ext cx="2416810" cy="2204085"/>
          </a:xfrm>
          <a:prstGeom prst="rect">
            <a:avLst/>
          </a:prstGeom>
        </p:spPr>
      </p:pic>
      <p:pic>
        <p:nvPicPr>
          <p:cNvPr id="16" name="图片 15" descr="青少年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2370" y="1765300"/>
            <a:ext cx="2206625" cy="2639060"/>
          </a:xfrm>
          <a:prstGeom prst="rect">
            <a:avLst/>
          </a:prstGeom>
        </p:spPr>
      </p:pic>
      <p:pic>
        <p:nvPicPr>
          <p:cNvPr id="17" name="图片 16" descr="行李箱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0270" y="1111885"/>
            <a:ext cx="2047875" cy="2497455"/>
          </a:xfrm>
          <a:prstGeom prst="rect">
            <a:avLst/>
          </a:prstGeom>
        </p:spPr>
      </p:pic>
      <p:pic>
        <p:nvPicPr>
          <p:cNvPr id="19" name="图片 18" descr="妈妈抱孩子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2930" y="52070"/>
            <a:ext cx="2526665" cy="245872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226695" y="6008370"/>
            <a:ext cx="163703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4800" b="1"/>
              <a:t>P1-P3</a:t>
            </a:r>
            <a:endParaRPr lang="en-US" altLang="zh-CN" sz="4800" b="1"/>
          </a:p>
        </p:txBody>
      </p:sp>
      <p:sp>
        <p:nvSpPr>
          <p:cNvPr id="21" name="文本框 20"/>
          <p:cNvSpPr txBox="1"/>
          <p:nvPr/>
        </p:nvSpPr>
        <p:spPr>
          <a:xfrm>
            <a:off x="2910205" y="5286375"/>
            <a:ext cx="1637030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zh-CN" sz="4800" b="1">
                <a:sym typeface="+mn-ea"/>
              </a:rPr>
              <a:t>P4-P5</a:t>
            </a:r>
            <a:endParaRPr lang="zh-CN" altLang="en-US" sz="4800"/>
          </a:p>
        </p:txBody>
      </p:sp>
      <p:sp>
        <p:nvSpPr>
          <p:cNvPr id="22" name="文本框 21"/>
          <p:cNvSpPr txBox="1"/>
          <p:nvPr/>
        </p:nvSpPr>
        <p:spPr>
          <a:xfrm>
            <a:off x="5253355" y="4404360"/>
            <a:ext cx="1946275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4800" b="1">
                <a:sym typeface="+mn-ea"/>
              </a:rPr>
              <a:t>P6-P12</a:t>
            </a:r>
            <a:endParaRPr lang="zh-CN" altLang="en-US" sz="4800"/>
          </a:p>
        </p:txBody>
      </p:sp>
      <p:sp>
        <p:nvSpPr>
          <p:cNvPr id="23" name="文本框 22"/>
          <p:cNvSpPr txBox="1"/>
          <p:nvPr/>
        </p:nvSpPr>
        <p:spPr>
          <a:xfrm>
            <a:off x="7611745" y="3659505"/>
            <a:ext cx="2255520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zh-CN" sz="4800" b="1">
                <a:sym typeface="+mn-ea"/>
              </a:rPr>
              <a:t>P13-P14</a:t>
            </a:r>
            <a:endParaRPr lang="en-US" altLang="zh-CN" sz="4800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9755505" y="2669540"/>
            <a:ext cx="2255520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4800" b="1">
                <a:sym typeface="+mn-ea"/>
              </a:rPr>
              <a:t>P15-P18</a:t>
            </a:r>
            <a:endParaRPr lang="zh-CN" altLang="en-US" sz="4800"/>
          </a:p>
        </p:txBody>
      </p:sp>
      <p:sp>
        <p:nvSpPr>
          <p:cNvPr id="2" name="文本框 1"/>
          <p:cNvSpPr txBox="1"/>
          <p:nvPr/>
        </p:nvSpPr>
        <p:spPr>
          <a:xfrm>
            <a:off x="431165" y="3782695"/>
            <a:ext cx="122809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4000" b="1"/>
              <a:t>Baby</a:t>
            </a:r>
            <a:endParaRPr lang="en-US" altLang="zh-CN" sz="4000" b="1"/>
          </a:p>
        </p:txBody>
      </p:sp>
      <p:sp>
        <p:nvSpPr>
          <p:cNvPr id="3" name="文本框 2"/>
          <p:cNvSpPr txBox="1"/>
          <p:nvPr/>
        </p:nvSpPr>
        <p:spPr>
          <a:xfrm>
            <a:off x="2770505" y="2510790"/>
            <a:ext cx="124523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4000" b="1"/>
              <a:t>Child</a:t>
            </a:r>
            <a:endParaRPr lang="en-US" altLang="zh-CN" sz="4000" b="1"/>
          </a:p>
        </p:txBody>
      </p:sp>
      <p:sp>
        <p:nvSpPr>
          <p:cNvPr id="9" name="文本框 8"/>
          <p:cNvSpPr txBox="1"/>
          <p:nvPr/>
        </p:nvSpPr>
        <p:spPr>
          <a:xfrm>
            <a:off x="5102860" y="1214755"/>
            <a:ext cx="209613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4000" b="1"/>
              <a:t>Teenager</a:t>
            </a:r>
            <a:endParaRPr lang="en-US" altLang="zh-CN" sz="4000" b="1"/>
          </a:p>
        </p:txBody>
      </p:sp>
      <p:sp>
        <p:nvSpPr>
          <p:cNvPr id="11" name="文本框 10"/>
          <p:cNvSpPr txBox="1"/>
          <p:nvPr/>
        </p:nvSpPr>
        <p:spPr>
          <a:xfrm>
            <a:off x="7198995" y="596900"/>
            <a:ext cx="246761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4000" b="1"/>
              <a:t>Young lady</a:t>
            </a:r>
            <a:endParaRPr lang="en-US" altLang="zh-CN" sz="4000" b="1"/>
          </a:p>
        </p:txBody>
      </p:sp>
      <p:sp>
        <p:nvSpPr>
          <p:cNvPr id="12" name="文本框 11"/>
          <p:cNvSpPr txBox="1"/>
          <p:nvPr/>
        </p:nvSpPr>
        <p:spPr>
          <a:xfrm>
            <a:off x="10771505" y="52070"/>
            <a:ext cx="13131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4000" b="1"/>
              <a:t>Mom</a:t>
            </a:r>
            <a:endParaRPr lang="en-US" altLang="zh-CN" sz="4000" b="1"/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" name="图片 15" descr="青少年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24570" y="1838960"/>
            <a:ext cx="3483610" cy="41662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55295" y="2381885"/>
            <a:ext cx="899795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5400" b="1" i="1">
                <a:solidFill>
                  <a:schemeClr val="accent4">
                    <a:lumMod val="50000"/>
                  </a:schemeClr>
                </a:solidFill>
                <a:latin typeface="Comic Sans MS" panose="030F0702030302020204" charset="0"/>
                <a:cs typeface="Comic Sans MS" panose="030F0702030302020204" charset="0"/>
              </a:rPr>
              <a:t>What will the teenager do?</a:t>
            </a:r>
            <a:endParaRPr lang="en-US" altLang="zh-CN" sz="5400" b="1" i="1">
              <a:solidFill>
                <a:schemeClr val="accent4">
                  <a:lumMod val="50000"/>
                </a:schemeClr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endParaRPr lang="en-US" altLang="zh-CN" sz="5400" b="1">
              <a:solidFill>
                <a:schemeClr val="accent4">
                  <a:lumMod val="50000"/>
                </a:schemeClr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</p:txBody>
      </p:sp>
      <p:sp>
        <p:nvSpPr>
          <p:cNvPr id="5" name="文本框 4"/>
          <p:cNvSpPr txBox="1"/>
          <p:nvPr/>
        </p:nvSpPr>
        <p:spPr>
          <a:xfrm>
            <a:off x="220345" y="2515870"/>
            <a:ext cx="9467850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5400" b="1" i="1">
                <a:solidFill>
                  <a:schemeClr val="accent4">
                    <a:lumMod val="50000"/>
                  </a:schemeClr>
                </a:solidFill>
                <a:latin typeface="Comic Sans MS" panose="030F0702030302020204" charset="0"/>
                <a:cs typeface="Comic Sans MS" panose="030F0702030302020204" charset="0"/>
                <a:sym typeface="+mn-ea"/>
              </a:rPr>
              <a:t>How will the teenager feel?</a:t>
            </a:r>
            <a:endParaRPr lang="zh-CN" altLang="en-US" sz="5400" i="1"/>
          </a:p>
        </p:txBody>
      </p:sp>
      <p:sp>
        <p:nvSpPr>
          <p:cNvPr id="6" name="文本框 5"/>
          <p:cNvSpPr txBox="1"/>
          <p:nvPr/>
        </p:nvSpPr>
        <p:spPr>
          <a:xfrm>
            <a:off x="455295" y="2552700"/>
            <a:ext cx="964184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5400" b="1">
                <a:solidFill>
                  <a:schemeClr val="accent4">
                    <a:lumMod val="50000"/>
                  </a:schemeClr>
                </a:solidFill>
                <a:latin typeface="Comic Sans MS" panose="030F0702030302020204" charset="0"/>
                <a:cs typeface="Comic Sans MS" panose="030F0702030302020204" charset="0"/>
              </a:rPr>
              <a:t>The mom expects  her daughter to be ...</a:t>
            </a:r>
            <a:endParaRPr lang="en-US" altLang="zh-CN" sz="5400" b="1">
              <a:solidFill>
                <a:schemeClr val="accent4">
                  <a:lumMod val="50000"/>
                </a:schemeClr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graphicFrame>
        <p:nvGraphicFramePr>
          <p:cNvPr id="7" name="对象 6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5638800" y="332105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r:id="rId2" imgW="914400" imgH="215900" progId="Equation.KSEE3">
                  <p:embed/>
                </p:oleObj>
              </mc:Choice>
              <mc:Fallback>
                <p:oleObj name="" r:id="rId2" imgW="914400" imgH="2159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638800" y="332105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65" fill="hold" display="1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65" fill="hold" display="1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1447800" y="794385"/>
            <a:ext cx="7847330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5400" b="1" i="1">
                <a:solidFill>
                  <a:schemeClr val="accent2">
                    <a:lumMod val="50000"/>
                  </a:schemeClr>
                </a:solidFill>
                <a:latin typeface="Comic Sans MS" panose="030F0702030302020204" charset="0"/>
                <a:cs typeface="Comic Sans MS" panose="030F0702030302020204" charset="0"/>
              </a:rPr>
              <a:t>At  that  leaving  time</a:t>
            </a:r>
            <a:endParaRPr lang="en-US" altLang="zh-CN" sz="5400" b="1" i="1">
              <a:solidFill>
                <a:schemeClr val="accent2">
                  <a:lumMod val="50000"/>
                </a:schemeClr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157345" y="2315210"/>
            <a:ext cx="6962140" cy="21228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4400" b="1" i="1">
                <a:solidFill>
                  <a:srgbClr val="002060"/>
                </a:solidFill>
                <a:latin typeface="Comic Sans MS" panose="030F0702030302020204" charset="0"/>
                <a:cs typeface="Comic Sans MS" panose="030F0702030302020204" charset="0"/>
              </a:rPr>
              <a:t>The mom will feel...</a:t>
            </a:r>
            <a:endParaRPr lang="en-US" altLang="zh-CN" sz="4400" b="1" i="1">
              <a:solidFill>
                <a:srgbClr val="002060"/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endParaRPr lang="en-US" altLang="zh-CN" sz="4400" b="1" i="1">
              <a:solidFill>
                <a:srgbClr val="002060"/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r>
              <a:rPr lang="en-US" altLang="zh-CN" sz="4400" b="1" i="1">
                <a:solidFill>
                  <a:srgbClr val="002060"/>
                </a:solidFill>
                <a:latin typeface="Comic Sans MS" panose="030F0702030302020204" charset="0"/>
                <a:cs typeface="Comic Sans MS" panose="030F0702030302020204" charset="0"/>
              </a:rPr>
              <a:t>The daughter will feel...</a:t>
            </a:r>
            <a:endParaRPr lang="en-US" altLang="zh-CN" sz="4400" b="1" i="1">
              <a:solidFill>
                <a:srgbClr val="00206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64585" y="3211830"/>
            <a:ext cx="8790305" cy="1845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 b="1" i="1">
                <a:solidFill>
                  <a:srgbClr val="002060"/>
                </a:solidFill>
                <a:latin typeface="Comic Sans MS" panose="030F0702030302020204" charset="0"/>
                <a:cs typeface="Comic Sans MS" panose="030F0702030302020204" charset="0"/>
                <a:sym typeface="+mn-ea"/>
              </a:rPr>
              <a:t> The mom expects  her daughter to be ...</a:t>
            </a:r>
            <a:endParaRPr lang="en-US" altLang="zh-CN" b="1" i="1">
              <a:solidFill>
                <a:srgbClr val="002060"/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endParaRPr lang="en-US" altLang="zh-CN" b="1" i="1">
              <a:solidFill>
                <a:srgbClr val="00206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2" name="图片 -2147482583" descr="}6M]9{JTIA}@0D(C)GPZR~U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225" y="3123565"/>
            <a:ext cx="3450590" cy="371094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65" fill="hold" display="1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7" grpId="0"/>
    </p:bldLst>
  </p:timing>
</p:sld>
</file>

<file path=ppt/tags/tag1.xml><?xml version="1.0" encoding="utf-8"?>
<p:tagLst xmlns:p="http://schemas.openxmlformats.org/presentationml/2006/main">
  <p:tag name="KSO_WM_BEAUTIFY_FLAG" val="#wm#"/>
  <p:tag name="KSO_WM_TEMPLATE_CATEGORY" val="custom"/>
  <p:tag name="KSO_WM_TEMPLATE_INDEX" val="20175941"/>
</p:tagLst>
</file>

<file path=ppt/tags/tag10.xml><?xml version="1.0" encoding="utf-8"?>
<p:tagLst xmlns:p="http://schemas.openxmlformats.org/presentationml/2006/main">
  <p:tag name="KSO_WM_BEAUTIFY_FLAG" val="#wm#"/>
  <p:tag name="KSO_WM_TEMPLATE_CATEGORY" val="custom"/>
  <p:tag name="KSO_WM_TEMPLATE_INDEX" val="20175941"/>
</p:tagLst>
</file>

<file path=ppt/tags/tag11.xml><?xml version="1.0" encoding="utf-8"?>
<p:tagLst xmlns:p="http://schemas.openxmlformats.org/presentationml/2006/main">
  <p:tag name="KSO_WM_BEAUTIFY_FLAG" val="#wm#"/>
  <p:tag name="KSO_WM_TEMPLATE_CATEGORY" val="custom"/>
  <p:tag name="KSO_WM_TEMPLATE_INDEX" val="20175941"/>
</p:tagLst>
</file>

<file path=ppt/tags/tag12.xml><?xml version="1.0" encoding="utf-8"?>
<p:tagLst xmlns:p="http://schemas.openxmlformats.org/presentationml/2006/main">
  <p:tag name="KSO_WM_BEAUTIFY_FLAG" val="#wm#"/>
  <p:tag name="KSO_WM_TEMPLATE_CATEGORY" val="custom"/>
  <p:tag name="KSO_WM_TEMPLATE_INDEX" val="20175941"/>
</p:tagLst>
</file>

<file path=ppt/tags/tag13.xml><?xml version="1.0" encoding="utf-8"?>
<p:tagLst xmlns:p="http://schemas.openxmlformats.org/presentationml/2006/main">
  <p:tag name="KSO_WM_BEAUTIFY_FLAG" val="#wm#"/>
  <p:tag name="KSO_WM_TEMPLATE_CATEGORY" val="custom"/>
  <p:tag name="KSO_WM_TEMPLATE_INDEX" val="20175941"/>
</p:tagLst>
</file>

<file path=ppt/tags/tag14.xml><?xml version="1.0" encoding="utf-8"?>
<p:tagLst xmlns:p="http://schemas.openxmlformats.org/presentationml/2006/main">
  <p:tag name="KSO_WM_BEAUTIFY_FLAG" val="#wm#"/>
  <p:tag name="KSO_WM_TEMPLATE_CATEGORY" val="custom"/>
  <p:tag name="KSO_WM_TEMPLATE_INDEX" val="20175941"/>
</p:tagLst>
</file>

<file path=ppt/tags/tag2.xml><?xml version="1.0" encoding="utf-8"?>
<p:tagLst xmlns:p="http://schemas.openxmlformats.org/presentationml/2006/main">
  <p:tag name="KSO_WM_TEMPLATE_CATEGORY" val="custom"/>
  <p:tag name="KSO_WM_TEMPLATE_INDEX" val="20175941"/>
</p:tagLst>
</file>

<file path=ppt/tags/tag3.xml><?xml version="1.0" encoding="utf-8"?>
<p:tagLst xmlns:p="http://schemas.openxmlformats.org/presentationml/2006/main">
  <p:tag name="KSO_WM_BEAUTIFY_FLAG" val="#wm#"/>
  <p:tag name="KSO_WM_TEMPLATE_CATEGORY" val="custom"/>
  <p:tag name="KSO_WM_TEMPLATE_INDEX" val="20175941"/>
</p:tagLst>
</file>

<file path=ppt/tags/tag4.xml><?xml version="1.0" encoding="utf-8"?>
<p:tagLst xmlns:p="http://schemas.openxmlformats.org/presentationml/2006/main">
  <p:tag name="KSO_WM_BEAUTIFY_FLAG" val="#wm#"/>
  <p:tag name="KSO_WM_TEMPLATE_CATEGORY" val="custom"/>
  <p:tag name="KSO_WM_TEMPLATE_INDEX" val="20175941"/>
</p:tagLst>
</file>

<file path=ppt/tags/tag5.xml><?xml version="1.0" encoding="utf-8"?>
<p:tagLst xmlns:p="http://schemas.openxmlformats.org/presentationml/2006/main">
  <p:tag name="KSO_WM_BEAUTIFY_FLAG" val="#wm#"/>
  <p:tag name="KSO_WM_TEMPLATE_CATEGORY" val="custom"/>
  <p:tag name="KSO_WM_TEMPLATE_INDEX" val="20175941"/>
</p:tagLst>
</file>

<file path=ppt/tags/tag6.xml><?xml version="1.0" encoding="utf-8"?>
<p:tagLst xmlns:p="http://schemas.openxmlformats.org/presentationml/2006/main">
  <p:tag name="KSO_WM_BEAUTIFY_FLAG" val="#wm#"/>
  <p:tag name="KSO_WM_TEMPLATE_CATEGORY" val="custom"/>
  <p:tag name="KSO_WM_TEMPLATE_INDEX" val="20175941"/>
</p:tagLst>
</file>

<file path=ppt/tags/tag7.xml><?xml version="1.0" encoding="utf-8"?>
<p:tagLst xmlns:p="http://schemas.openxmlformats.org/presentationml/2006/main">
  <p:tag name="KSO_WM_BEAUTIFY_FLAG" val="#wm#"/>
  <p:tag name="KSO_WM_TEMPLATE_CATEGORY" val="custom"/>
  <p:tag name="KSO_WM_TEMPLATE_INDEX" val="20175941"/>
</p:tagLst>
</file>

<file path=ppt/tags/tag8.xml><?xml version="1.0" encoding="utf-8"?>
<p:tagLst xmlns:p="http://schemas.openxmlformats.org/presentationml/2006/main">
  <p:tag name="KSO_WM_BEAUTIFY_FLAG" val="#wm#"/>
  <p:tag name="KSO_WM_TEMPLATE_CATEGORY" val="custom"/>
  <p:tag name="KSO_WM_TEMPLATE_INDEX" val="20175941"/>
</p:tagLst>
</file>

<file path=ppt/tags/tag9.xml><?xml version="1.0" encoding="utf-8"?>
<p:tagLst xmlns:p="http://schemas.openxmlformats.org/presentationml/2006/main">
  <p:tag name="KSO_WM_BEAUTIFY_FLAG" val="#wm#"/>
  <p:tag name="KSO_WM_TEMPLATE_CATEGORY" val="custom"/>
  <p:tag name="KSO_WM_TEMPLATE_INDEX" val="20175941"/>
</p:tagLst>
</file>

<file path=ppt/theme/theme1.xml><?xml version="1.0" encoding="utf-8"?>
<a:theme xmlns:a="http://schemas.openxmlformats.org/drawingml/2006/main" name="Office 主题">
  <a:themeElements>
    <a:clrScheme name="Fan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918415"/>
      </a:accent1>
      <a:accent2>
        <a:srgbClr val="C47546"/>
      </a:accent2>
      <a:accent3>
        <a:srgbClr val="AFB591"/>
      </a:accent3>
      <a:accent4>
        <a:srgbClr val="B9945B"/>
      </a:accent4>
      <a:accent5>
        <a:srgbClr val="85ADBC"/>
      </a:accent5>
      <a:accent6>
        <a:srgbClr val="E5B440"/>
      </a:accent6>
      <a:hlink>
        <a:srgbClr val="00D5D5"/>
      </a:hlink>
      <a:folHlink>
        <a:srgbClr val="DD00DD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1205</Words>
  <Application>WPS 演示</Application>
  <PresentationFormat>自定义</PresentationFormat>
  <Paragraphs>143</Paragraphs>
  <Slides>17</Slides>
  <Notes>0</Notes>
  <HiddenSlides>0</HiddenSlides>
  <MMClips>1</MMClips>
  <ScaleCrop>false</ScaleCrop>
  <HeadingPairs>
    <vt:vector size="8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2" baseType="lpstr">
      <vt:lpstr>Arial</vt:lpstr>
      <vt:lpstr>宋体</vt:lpstr>
      <vt:lpstr>Wingdings</vt:lpstr>
      <vt:lpstr>微软雅黑 Light</vt:lpstr>
      <vt:lpstr>微软雅黑</vt:lpstr>
      <vt:lpstr>Calibri Light</vt:lpstr>
      <vt:lpstr>Comic Sans MS</vt:lpstr>
      <vt:lpstr>楷体</vt:lpstr>
      <vt:lpstr>Helvetica Neue</vt:lpstr>
      <vt:lpstr>Calibri</vt:lpstr>
      <vt:lpstr>Arial Unicode MS</vt:lpstr>
      <vt:lpstr>黑体</vt:lpstr>
      <vt:lpstr>楷体_GB2312</vt:lpstr>
      <vt:lpstr>Office 主题</vt:lpstr>
      <vt:lpstr>Equation.KSEE3</vt:lpstr>
      <vt:lpstr>PowerPoint 演示文稿</vt:lpstr>
      <vt:lpstr>PowerPoint 演示文稿</vt:lpstr>
      <vt:lpstr>                        </vt:lpstr>
      <vt:lpstr>Read  &amp; Think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shilong</dc:creator>
  <cp:lastModifiedBy>Administrator</cp:lastModifiedBy>
  <cp:revision>433</cp:revision>
  <dcterms:created xsi:type="dcterms:W3CDTF">2017-08-03T09:01:00Z</dcterms:created>
  <dcterms:modified xsi:type="dcterms:W3CDTF">2018-12-03T07:53:59Z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2052-10.1.0.7400</vt:lpwstr>
  </property>
  <property fmtid="{D5CDD505-2E9C-101B-9397-08002B2CF9AE}" pid="3" name="KSORubyTemplateID">
    <vt:lpwstr>13</vt:lpwstr>
  </property>
</Properties>
</file>